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9"/>
  </p:normalViewPr>
  <p:slideViewPr>
    <p:cSldViewPr snapToGrid="0" snapToObjects="1">
      <p:cViewPr varScale="1">
        <p:scale>
          <a:sx n="105" d="100"/>
          <a:sy n="105" d="100"/>
        </p:scale>
        <p:origin x="12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C1EC-3F27-4944-ABFD-364EA35A19CC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2D9F-BD66-BA4D-990D-47C9AD2C1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79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C1EC-3F27-4944-ABFD-364EA35A19CC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2D9F-BD66-BA4D-990D-47C9AD2C1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248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C1EC-3F27-4944-ABFD-364EA35A19CC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2D9F-BD66-BA4D-990D-47C9AD2C1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47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C1EC-3F27-4944-ABFD-364EA35A19CC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2D9F-BD66-BA4D-990D-47C9AD2C1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011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C1EC-3F27-4944-ABFD-364EA35A19CC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2D9F-BD66-BA4D-990D-47C9AD2C1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41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C1EC-3F27-4944-ABFD-364EA35A19CC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2D9F-BD66-BA4D-990D-47C9AD2C1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26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C1EC-3F27-4944-ABFD-364EA35A19CC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2D9F-BD66-BA4D-990D-47C9AD2C1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90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C1EC-3F27-4944-ABFD-364EA35A19CC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2D9F-BD66-BA4D-990D-47C9AD2C1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0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C1EC-3F27-4944-ABFD-364EA35A19CC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2D9F-BD66-BA4D-990D-47C9AD2C1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44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C1EC-3F27-4944-ABFD-364EA35A19CC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2D9F-BD66-BA4D-990D-47C9AD2C1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36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C1EC-3F27-4944-ABFD-364EA35A19CC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A2D9F-BD66-BA4D-990D-47C9AD2C1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92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C1EC-3F27-4944-ABFD-364EA35A19CC}" type="datetimeFigureOut">
              <a:rPr lang="fr-FR" smtClean="0"/>
              <a:t>09/02/2021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A2D9F-BD66-BA4D-990D-47C9AD2C13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4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version Femin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596897"/>
            <a:ext cx="4168414" cy="5753100"/>
          </a:xfrm>
          <a:prstGeom prst="rect">
            <a:avLst/>
          </a:prstGeom>
        </p:spPr>
      </p:pic>
      <p:pic>
        <p:nvPicPr>
          <p:cNvPr id="5" name="Image 4" descr="version Femina 2 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5370" b="8704"/>
          <a:stretch/>
        </p:blipFill>
        <p:spPr>
          <a:xfrm rot="10800000">
            <a:off x="4445000" y="596897"/>
            <a:ext cx="4597400" cy="5892801"/>
          </a:xfrm>
          <a:prstGeom prst="rect">
            <a:avLst/>
          </a:prstGeom>
        </p:spPr>
      </p:pic>
      <p:sp>
        <p:nvSpPr>
          <p:cNvPr id="9" name="Flèche vers le bas 8"/>
          <p:cNvSpPr/>
          <p:nvPr/>
        </p:nvSpPr>
        <p:spPr>
          <a:xfrm rot="2079490">
            <a:off x="8625794" y="1397000"/>
            <a:ext cx="330200" cy="406908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 rot="2079490">
            <a:off x="8526688" y="5054600"/>
            <a:ext cx="330200" cy="406908"/>
          </a:xfrm>
          <a:prstGeom prst="downArrow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3205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>INRA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Marie-Pierre Moisan</dc:creator>
  <cp:lastModifiedBy>Corinne Joffre</cp:lastModifiedBy>
  <cp:revision>1</cp:revision>
  <dcterms:created xsi:type="dcterms:W3CDTF">2021-02-08T16:15:17Z</dcterms:created>
  <dcterms:modified xsi:type="dcterms:W3CDTF">2021-02-09T17:20:28Z</dcterms:modified>
</cp:coreProperties>
</file>